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1" r:id="rId1"/>
  </p:sldMasterIdLst>
  <p:notesMasterIdLst>
    <p:notesMasterId r:id="rId3"/>
  </p:notesMasterIdLst>
  <p:sldIdLst>
    <p:sldId id="257" r:id="rId2"/>
  </p:sldIdLst>
  <p:sldSz cx="36576000" cy="27432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1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1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1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1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1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1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1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1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165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7DD3BEC3-C068-47FA-80BE-48A4F64990A3}">
          <p14:sldIdLst>
            <p14:sldId id="25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9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326" autoAdjust="0"/>
    <p:restoredTop sz="86425" autoAdjust="0"/>
  </p:normalViewPr>
  <p:slideViewPr>
    <p:cSldViewPr snapToGrid="0">
      <p:cViewPr varScale="1">
        <p:scale>
          <a:sx n="33" d="100"/>
          <a:sy n="33" d="100"/>
        </p:scale>
        <p:origin x="1136" y="32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8288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6576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54864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73152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9144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109728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28016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46304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8288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6576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54864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73152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9144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109728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28016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46304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SzPts val="1400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1828800" marR="0" lvl="1" indent="0" algn="l" rtl="0">
              <a:spcBef>
                <a:spcPts val="0"/>
              </a:spcBef>
              <a:buSzPts val="1400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3657600" marR="0" lvl="2" indent="0" algn="l" rtl="0">
              <a:spcBef>
                <a:spcPts val="0"/>
              </a:spcBef>
              <a:buSzPts val="1400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5486400" marR="0" lvl="3" indent="0" algn="l" rtl="0">
              <a:spcBef>
                <a:spcPts val="0"/>
              </a:spcBef>
              <a:buSzPts val="1400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7315200" marR="0" lvl="4" indent="0" algn="l" rtl="0">
              <a:spcBef>
                <a:spcPts val="0"/>
              </a:spcBef>
              <a:buSzPts val="1400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9144000" marR="0" lvl="5" indent="0" algn="l" rtl="0">
              <a:spcBef>
                <a:spcPts val="0"/>
              </a:spcBef>
              <a:buSzPts val="1400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0972800" marR="0" lvl="6" indent="0" algn="l" rtl="0">
              <a:spcBef>
                <a:spcPts val="0"/>
              </a:spcBef>
              <a:buSzPts val="1400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2801600" marR="0" lvl="7" indent="0" algn="l" rtl="0">
              <a:spcBef>
                <a:spcPts val="0"/>
              </a:spcBef>
              <a:buSzPts val="1400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4630400" marR="0" lvl="8" indent="0" algn="l" rtl="0">
              <a:spcBef>
                <a:spcPts val="0"/>
              </a:spcBef>
              <a:buSzPts val="1400"/>
              <a:buNone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8288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6576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54864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73152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9144000" marR="0" lvl="5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10972800" marR="0" lvl="6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2801600" marR="0" lvl="7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4630400" marR="0" lvl="8" indent="0" algn="l" rtl="0">
              <a:spcBef>
                <a:spcPts val="0"/>
              </a:spcBef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02144552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760872" rtl="0" eaLnBrk="1" latinLnBrk="0" hangingPunct="1">
      <a:defRPr sz="999" kern="1200">
        <a:solidFill>
          <a:schemeClr val="tx1"/>
        </a:solidFill>
        <a:latin typeface="+mn-lt"/>
        <a:ea typeface="+mn-ea"/>
        <a:cs typeface="+mn-cs"/>
      </a:defRPr>
    </a:lvl1pPr>
    <a:lvl2pPr marL="380436" algn="l" defTabSz="760872" rtl="0" eaLnBrk="1" latinLnBrk="0" hangingPunct="1">
      <a:defRPr sz="999" kern="1200">
        <a:solidFill>
          <a:schemeClr val="tx1"/>
        </a:solidFill>
        <a:latin typeface="+mn-lt"/>
        <a:ea typeface="+mn-ea"/>
        <a:cs typeface="+mn-cs"/>
      </a:defRPr>
    </a:lvl2pPr>
    <a:lvl3pPr marL="760872" algn="l" defTabSz="760872" rtl="0" eaLnBrk="1" latinLnBrk="0" hangingPunct="1">
      <a:defRPr sz="999" kern="1200">
        <a:solidFill>
          <a:schemeClr val="tx1"/>
        </a:solidFill>
        <a:latin typeface="+mn-lt"/>
        <a:ea typeface="+mn-ea"/>
        <a:cs typeface="+mn-cs"/>
      </a:defRPr>
    </a:lvl3pPr>
    <a:lvl4pPr marL="1141308" algn="l" defTabSz="760872" rtl="0" eaLnBrk="1" latinLnBrk="0" hangingPunct="1">
      <a:defRPr sz="999" kern="1200">
        <a:solidFill>
          <a:schemeClr val="tx1"/>
        </a:solidFill>
        <a:latin typeface="+mn-lt"/>
        <a:ea typeface="+mn-ea"/>
        <a:cs typeface="+mn-cs"/>
      </a:defRPr>
    </a:lvl4pPr>
    <a:lvl5pPr marL="1521744" algn="l" defTabSz="760872" rtl="0" eaLnBrk="1" latinLnBrk="0" hangingPunct="1">
      <a:defRPr sz="999" kern="1200">
        <a:solidFill>
          <a:schemeClr val="tx1"/>
        </a:solidFill>
        <a:latin typeface="+mn-lt"/>
        <a:ea typeface="+mn-ea"/>
        <a:cs typeface="+mn-cs"/>
      </a:defRPr>
    </a:lvl5pPr>
    <a:lvl6pPr marL="1902181" algn="l" defTabSz="760872" rtl="0" eaLnBrk="1" latinLnBrk="0" hangingPunct="1">
      <a:defRPr sz="999" kern="1200">
        <a:solidFill>
          <a:schemeClr val="tx1"/>
        </a:solidFill>
        <a:latin typeface="+mn-lt"/>
        <a:ea typeface="+mn-ea"/>
        <a:cs typeface="+mn-cs"/>
      </a:defRPr>
    </a:lvl6pPr>
    <a:lvl7pPr marL="2282617" algn="l" defTabSz="760872" rtl="0" eaLnBrk="1" latinLnBrk="0" hangingPunct="1">
      <a:defRPr sz="999" kern="1200">
        <a:solidFill>
          <a:schemeClr val="tx1"/>
        </a:solidFill>
        <a:latin typeface="+mn-lt"/>
        <a:ea typeface="+mn-ea"/>
        <a:cs typeface="+mn-cs"/>
      </a:defRPr>
    </a:lvl7pPr>
    <a:lvl8pPr marL="2663053" algn="l" defTabSz="760872" rtl="0" eaLnBrk="1" latinLnBrk="0" hangingPunct="1">
      <a:defRPr sz="999" kern="1200">
        <a:solidFill>
          <a:schemeClr val="tx1"/>
        </a:solidFill>
        <a:latin typeface="+mn-lt"/>
        <a:ea typeface="+mn-ea"/>
        <a:cs typeface="+mn-cs"/>
      </a:defRPr>
    </a:lvl8pPr>
    <a:lvl9pPr marL="3043489" algn="l" defTabSz="760872" rtl="0" eaLnBrk="1" latinLnBrk="0" hangingPunct="1">
      <a:defRPr sz="99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Shape 5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"/>
            <a:ext cx="36371175" cy="2360719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1828801" y="9671596"/>
            <a:ext cx="32918401" cy="4572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332" b="1" i="0" u="none" strike="noStrike" cap="none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1523899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047797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1697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095595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sldNum" idx="12"/>
          </p:nvPr>
        </p:nvSpPr>
        <p:spPr>
          <a:xfrm>
            <a:off x="1778002" y="25425401"/>
            <a:ext cx="1435100" cy="1460500"/>
          </a:xfrm>
          <a:prstGeom prst="rect">
            <a:avLst/>
          </a:prstGeom>
          <a:noFill/>
          <a:ln>
            <a:noFill/>
          </a:ln>
        </p:spPr>
        <p:txBody>
          <a:bodyPr wrap="square" lIns="0" tIns="182875" rIns="365750" bIns="182875" anchor="ctr" anchorCtr="0">
            <a:noAutofit/>
          </a:bodyPr>
          <a:lstStyle/>
          <a:p>
            <a:fld id="{00000000-1234-1234-1234-123412341234}" type="slidenum">
              <a:rPr lang="en-US" sz="3500" smtClean="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rPr>
              <a:pPr/>
              <a:t>‹#›</a:t>
            </a:fld>
            <a:endParaRPr lang="en-US" sz="3500">
              <a:solidFill>
                <a:srgbClr val="8888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7" name="Shape 57"/>
          <p:cNvSpPr txBox="1">
            <a:spLocks noGrp="1"/>
          </p:cNvSpPr>
          <p:nvPr>
            <p:ph type="dt" idx="10"/>
          </p:nvPr>
        </p:nvSpPr>
        <p:spPr>
          <a:xfrm>
            <a:off x="3460752" y="25425401"/>
            <a:ext cx="6572249" cy="1460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0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523899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047797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4571697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6095595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7619494" marR="0" lvl="5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3392" marR="0" lvl="6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0667292" marR="0" lvl="7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191190" marR="0" lvl="8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, No Conten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1524000" y="439086"/>
            <a:ext cx="33305753" cy="4305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1523899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047797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1697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095595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1778002" y="25425401"/>
            <a:ext cx="1435100" cy="1460500"/>
          </a:xfrm>
          <a:prstGeom prst="rect">
            <a:avLst/>
          </a:prstGeom>
          <a:noFill/>
          <a:ln>
            <a:noFill/>
          </a:ln>
        </p:spPr>
        <p:txBody>
          <a:bodyPr wrap="square" lIns="0" tIns="182875" rIns="365750" bIns="182875" anchor="ctr" anchorCtr="0">
            <a:noAutofit/>
          </a:bodyPr>
          <a:lstStyle/>
          <a:p>
            <a:fld id="{00000000-1234-1234-1234-123412341234}" type="slidenum">
              <a:rPr lang="en-US" sz="3500" smtClean="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rPr>
              <a:pPr/>
              <a:t>‹#›</a:t>
            </a:fld>
            <a:endParaRPr lang="en-US" sz="3500">
              <a:solidFill>
                <a:srgbClr val="8888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1" name="Shape 61"/>
          <p:cNvSpPr txBox="1">
            <a:spLocks noGrp="1"/>
          </p:cNvSpPr>
          <p:nvPr>
            <p:ph type="dt" idx="10"/>
          </p:nvPr>
        </p:nvSpPr>
        <p:spPr>
          <a:xfrm>
            <a:off x="3460752" y="25425401"/>
            <a:ext cx="6572249" cy="1460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0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523899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047797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4571697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6095595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7619494" marR="0" lvl="5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3392" marR="0" lvl="6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0667292" marR="0" lvl="7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191190" marR="0" lvl="8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 Content 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body" idx="1"/>
          </p:nvPr>
        </p:nvSpPr>
        <p:spPr>
          <a:xfrm>
            <a:off x="1499307" y="6578602"/>
            <a:ext cx="16141699" cy="1746885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1153507" marR="0" lvl="0" indent="-467751" algn="l" rtl="0">
              <a:spcBef>
                <a:spcPts val="6000"/>
              </a:spcBef>
              <a:spcAft>
                <a:spcPts val="0"/>
              </a:spcAft>
              <a:buClr>
                <a:schemeClr val="dk1"/>
              </a:buClr>
              <a:buSzPts val="12960"/>
              <a:buFont typeface="Verdana"/>
              <a:buChar char="•"/>
              <a:defRPr sz="8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978952" marR="0" lvl="1" indent="-190487" algn="l" rtl="0">
              <a:spcBef>
                <a:spcPts val="2667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Char char="–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2740901" marR="0" lvl="2" indent="-518549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▪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3502850" marR="0" lvl="3" indent="-275148" algn="l" rtl="0">
              <a:spcBef>
                <a:spcPts val="20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Char char="–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4111354" marR="0" lvl="4" indent="-269858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8381443" marR="0" lvl="5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905343" marR="0" lvl="6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1429241" marR="0" lvl="7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953140" marR="0" lvl="8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2"/>
          </p:nvPr>
        </p:nvSpPr>
        <p:spPr>
          <a:xfrm>
            <a:off x="18955456" y="6546654"/>
            <a:ext cx="15810809" cy="1746885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1153507" marR="0" lvl="0" indent="-467751" algn="l" rtl="0">
              <a:spcBef>
                <a:spcPts val="6000"/>
              </a:spcBef>
              <a:spcAft>
                <a:spcPts val="0"/>
              </a:spcAft>
              <a:buClr>
                <a:schemeClr val="dk1"/>
              </a:buClr>
              <a:buSzPts val="12960"/>
              <a:buFont typeface="Verdana"/>
              <a:buChar char="•"/>
              <a:defRPr sz="8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978952" marR="0" lvl="1" indent="-190487" algn="l" rtl="0">
              <a:spcBef>
                <a:spcPts val="2667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Char char="–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2740901" marR="0" lvl="2" indent="-518549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▪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3502850" marR="0" lvl="3" indent="-275148" algn="l" rtl="0">
              <a:spcBef>
                <a:spcPts val="20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Char char="–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4111354" marR="0" lvl="4" indent="-269858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8381443" marR="0" lvl="5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905343" marR="0" lvl="6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1429241" marR="0" lvl="7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953140" marR="0" lvl="8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1463042" y="540532"/>
            <a:ext cx="33303220" cy="430412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1523899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047797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1697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095595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1778002" y="25425401"/>
            <a:ext cx="1435100" cy="1460500"/>
          </a:xfrm>
          <a:prstGeom prst="rect">
            <a:avLst/>
          </a:prstGeom>
          <a:noFill/>
          <a:ln>
            <a:noFill/>
          </a:ln>
        </p:spPr>
        <p:txBody>
          <a:bodyPr wrap="square" lIns="0" tIns="182875" rIns="365750" bIns="182875" anchor="ctr" anchorCtr="0">
            <a:noAutofit/>
          </a:bodyPr>
          <a:lstStyle/>
          <a:p>
            <a:fld id="{00000000-1234-1234-1234-123412341234}" type="slidenum">
              <a:rPr lang="en-US" sz="3500" smtClean="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rPr>
              <a:pPr/>
              <a:t>‹#›</a:t>
            </a:fld>
            <a:endParaRPr lang="en-US" sz="3500">
              <a:solidFill>
                <a:srgbClr val="8888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7" name="Shape 67"/>
          <p:cNvSpPr txBox="1">
            <a:spLocks noGrp="1"/>
          </p:cNvSpPr>
          <p:nvPr>
            <p:ph type="dt" idx="10"/>
          </p:nvPr>
        </p:nvSpPr>
        <p:spPr>
          <a:xfrm>
            <a:off x="3460752" y="25425401"/>
            <a:ext cx="6572249" cy="1460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0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523899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047797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4571697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6095595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7619494" marR="0" lvl="5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3392" marR="0" lvl="6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0667292" marR="0" lvl="7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191190" marR="0" lvl="8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mparison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1467558" y="6583680"/>
            <a:ext cx="16140988" cy="315931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ctr" rtl="0">
              <a:lnSpc>
                <a:spcPct val="11538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960"/>
              <a:buFont typeface="Verdana"/>
              <a:buNone/>
              <a:defRPr sz="8666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523899" marR="0" lvl="1" indent="0" algn="l" rtl="0">
              <a:spcBef>
                <a:spcPts val="2667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None/>
              <a:defRPr sz="6667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047797" marR="0" lvl="2" indent="0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None/>
              <a:defRPr sz="6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4571697" marR="0" lvl="3" indent="0" algn="l" rtl="0">
              <a:spcBef>
                <a:spcPts val="20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None/>
              <a:defRPr sz="5333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6095595" marR="0" lvl="4" indent="0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None/>
              <a:defRPr sz="5333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7619494" marR="0" lvl="5" indent="0" algn="l" rtl="0">
              <a:spcBef>
                <a:spcPts val="1067"/>
              </a:spcBef>
              <a:buClr>
                <a:schemeClr val="dk1"/>
              </a:buClr>
              <a:buSzPts val="8000"/>
              <a:buFont typeface="Arial"/>
              <a:buNone/>
              <a:defRPr sz="5333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3392" marR="0" lvl="6" indent="0" algn="l" rtl="0">
              <a:spcBef>
                <a:spcPts val="1067"/>
              </a:spcBef>
              <a:buClr>
                <a:schemeClr val="dk1"/>
              </a:buClr>
              <a:buSzPts val="8000"/>
              <a:buFont typeface="Arial"/>
              <a:buNone/>
              <a:defRPr sz="5333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0667292" marR="0" lvl="7" indent="0" algn="l" rtl="0">
              <a:spcBef>
                <a:spcPts val="1067"/>
              </a:spcBef>
              <a:buClr>
                <a:schemeClr val="dk1"/>
              </a:buClr>
              <a:buSzPts val="8000"/>
              <a:buFont typeface="Arial"/>
              <a:buNone/>
              <a:defRPr sz="5333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191190" marR="0" lvl="8" indent="0" algn="l" rtl="0">
              <a:spcBef>
                <a:spcPts val="1067"/>
              </a:spcBef>
              <a:buClr>
                <a:schemeClr val="dk1"/>
              </a:buClr>
              <a:buSzPts val="8000"/>
              <a:buFont typeface="Arial"/>
              <a:buNone/>
              <a:defRPr sz="5333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2"/>
          </p:nvPr>
        </p:nvSpPr>
        <p:spPr>
          <a:xfrm>
            <a:off x="18815050" y="6583680"/>
            <a:ext cx="15951212" cy="315931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ctr" rtl="0">
              <a:lnSpc>
                <a:spcPct val="115384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960"/>
              <a:buFont typeface="Verdana"/>
              <a:buNone/>
              <a:defRPr sz="8666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523899" marR="0" lvl="1" indent="0" algn="l" rtl="0">
              <a:spcBef>
                <a:spcPts val="2667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None/>
              <a:defRPr sz="6667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047797" marR="0" lvl="2" indent="0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None/>
              <a:defRPr sz="60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4571697" marR="0" lvl="3" indent="0" algn="l" rtl="0">
              <a:spcBef>
                <a:spcPts val="20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None/>
              <a:defRPr sz="5333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6095595" marR="0" lvl="4" indent="0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None/>
              <a:defRPr sz="5333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7619494" marR="0" lvl="5" indent="0" algn="l" rtl="0">
              <a:spcBef>
                <a:spcPts val="1067"/>
              </a:spcBef>
              <a:buClr>
                <a:schemeClr val="dk1"/>
              </a:buClr>
              <a:buSzPts val="8000"/>
              <a:buFont typeface="Arial"/>
              <a:buNone/>
              <a:defRPr sz="5333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3392" marR="0" lvl="6" indent="0" algn="l" rtl="0">
              <a:spcBef>
                <a:spcPts val="1067"/>
              </a:spcBef>
              <a:buClr>
                <a:schemeClr val="dk1"/>
              </a:buClr>
              <a:buSzPts val="8000"/>
              <a:buFont typeface="Arial"/>
              <a:buNone/>
              <a:defRPr sz="5333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0667292" marR="0" lvl="7" indent="0" algn="l" rtl="0">
              <a:spcBef>
                <a:spcPts val="1067"/>
              </a:spcBef>
              <a:buClr>
                <a:schemeClr val="dk1"/>
              </a:buClr>
              <a:buSzPts val="8000"/>
              <a:buFont typeface="Arial"/>
              <a:buNone/>
              <a:defRPr sz="5333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191190" marR="0" lvl="8" indent="0" algn="l" rtl="0">
              <a:spcBef>
                <a:spcPts val="1067"/>
              </a:spcBef>
              <a:buClr>
                <a:schemeClr val="dk1"/>
              </a:buClr>
              <a:buSzPts val="8000"/>
              <a:buFont typeface="Arial"/>
              <a:buNone/>
              <a:defRPr sz="5333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body" idx="3"/>
          </p:nvPr>
        </p:nvSpPr>
        <p:spPr>
          <a:xfrm>
            <a:off x="1428748" y="10636252"/>
            <a:ext cx="16179800" cy="13411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1153507" marR="0" lvl="0" indent="-467751" algn="l" rtl="0">
              <a:spcBef>
                <a:spcPts val="6000"/>
              </a:spcBef>
              <a:spcAft>
                <a:spcPts val="0"/>
              </a:spcAft>
              <a:buClr>
                <a:schemeClr val="dk1"/>
              </a:buClr>
              <a:buSzPts val="12960"/>
              <a:buFont typeface="Verdana"/>
              <a:buChar char="•"/>
              <a:defRPr sz="8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978952" marR="0" lvl="1" indent="-190487" algn="l" rtl="0">
              <a:spcBef>
                <a:spcPts val="2667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Char char="–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2740901" marR="0" lvl="2" indent="-518549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▪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3502850" marR="0" lvl="3" indent="-275148" algn="l" rtl="0">
              <a:spcBef>
                <a:spcPts val="20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Char char="–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4111354" marR="0" lvl="4" indent="-269858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8381443" marR="0" lvl="5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905343" marR="0" lvl="6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1429241" marR="0" lvl="7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953140" marR="0" lvl="8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4"/>
          </p:nvPr>
        </p:nvSpPr>
        <p:spPr>
          <a:xfrm>
            <a:off x="18815050" y="10636252"/>
            <a:ext cx="15951212" cy="13411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1153507" marR="0" lvl="0" indent="-467751" algn="l" rtl="0">
              <a:spcBef>
                <a:spcPts val="6000"/>
              </a:spcBef>
              <a:spcAft>
                <a:spcPts val="0"/>
              </a:spcAft>
              <a:buClr>
                <a:schemeClr val="dk1"/>
              </a:buClr>
              <a:buSzPts val="12960"/>
              <a:buFont typeface="Verdana"/>
              <a:buChar char="•"/>
              <a:defRPr sz="8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978952" marR="0" lvl="1" indent="-190487" algn="l" rtl="0">
              <a:spcBef>
                <a:spcPts val="2667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Char char="–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2740901" marR="0" lvl="2" indent="-518549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▪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3502850" marR="0" lvl="3" indent="-275148" algn="l" rtl="0">
              <a:spcBef>
                <a:spcPts val="20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Char char="–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4111354" marR="0" lvl="4" indent="-269858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8381443" marR="0" lvl="5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905343" marR="0" lvl="6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1429241" marR="0" lvl="7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953140" marR="0" lvl="8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1463042" y="540532"/>
            <a:ext cx="33303220" cy="430412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1523899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047797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1697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095595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sldNum" idx="12"/>
          </p:nvPr>
        </p:nvSpPr>
        <p:spPr>
          <a:xfrm>
            <a:off x="1778002" y="25425401"/>
            <a:ext cx="1435100" cy="1460500"/>
          </a:xfrm>
          <a:prstGeom prst="rect">
            <a:avLst/>
          </a:prstGeom>
          <a:noFill/>
          <a:ln>
            <a:noFill/>
          </a:ln>
        </p:spPr>
        <p:txBody>
          <a:bodyPr wrap="square" lIns="0" tIns="182875" rIns="365750" bIns="182875" anchor="ctr" anchorCtr="0">
            <a:noAutofit/>
          </a:bodyPr>
          <a:lstStyle/>
          <a:p>
            <a:fld id="{00000000-1234-1234-1234-123412341234}" type="slidenum">
              <a:rPr lang="en-US" sz="3500" smtClean="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rPr>
              <a:pPr/>
              <a:t>‹#›</a:t>
            </a:fld>
            <a:endParaRPr lang="en-US" sz="3500">
              <a:solidFill>
                <a:srgbClr val="8888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3460752" y="25425401"/>
            <a:ext cx="6572249" cy="1460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0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523899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047797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4571697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6095595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7619494" marR="0" lvl="5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3392" marR="0" lvl="6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0667292" marR="0" lvl="7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191190" marR="0" lvl="8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, 1 Conten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18714154" y="6578602"/>
            <a:ext cx="16141699" cy="1746885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1153507" marR="0" lvl="0" indent="-467751" algn="l" rtl="0">
              <a:spcBef>
                <a:spcPts val="6000"/>
              </a:spcBef>
              <a:spcAft>
                <a:spcPts val="0"/>
              </a:spcAft>
              <a:buClr>
                <a:schemeClr val="dk1"/>
              </a:buClr>
              <a:buSzPts val="12960"/>
              <a:buFont typeface="Verdana"/>
              <a:buChar char="•"/>
              <a:defRPr sz="8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978952" marR="0" lvl="1" indent="-190487" algn="l" rtl="0">
              <a:spcBef>
                <a:spcPts val="2667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Char char="–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2740901" marR="0" lvl="2" indent="-518549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▪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3502850" marR="0" lvl="3" indent="-275148" algn="l" rtl="0">
              <a:spcBef>
                <a:spcPts val="20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Char char="–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4111354" marR="0" lvl="4" indent="-269858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8381443" marR="0" lvl="5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905343" marR="0" lvl="6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1429241" marR="0" lvl="7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953140" marR="0" lvl="8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1463042" y="540532"/>
            <a:ext cx="33303220" cy="430412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1523899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047797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1697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095595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79" name="Shape 79"/>
          <p:cNvSpPr>
            <a:spLocks noGrp="1"/>
          </p:cNvSpPr>
          <p:nvPr>
            <p:ph type="pic" idx="2"/>
          </p:nvPr>
        </p:nvSpPr>
        <p:spPr>
          <a:xfrm>
            <a:off x="1460502" y="6578602"/>
            <a:ext cx="15989300" cy="1746885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6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978952" marR="0" lvl="1" indent="-190487" algn="l" rtl="0">
              <a:spcBef>
                <a:spcPts val="2667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Char char="–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2740901" marR="0" lvl="2" indent="-518549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▪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3502850" marR="0" lvl="3" indent="-275148" algn="l" rtl="0">
              <a:spcBef>
                <a:spcPts val="20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Char char="–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4111354" marR="0" lvl="4" indent="-269858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8381443" marR="0" lvl="5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905343" marR="0" lvl="6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1429241" marR="0" lvl="7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953140" marR="0" lvl="8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sldNum" idx="12"/>
          </p:nvPr>
        </p:nvSpPr>
        <p:spPr>
          <a:xfrm>
            <a:off x="1778002" y="25425401"/>
            <a:ext cx="1435100" cy="1460500"/>
          </a:xfrm>
          <a:prstGeom prst="rect">
            <a:avLst/>
          </a:prstGeom>
          <a:noFill/>
          <a:ln>
            <a:noFill/>
          </a:ln>
        </p:spPr>
        <p:txBody>
          <a:bodyPr wrap="square" lIns="0" tIns="182875" rIns="365750" bIns="182875" anchor="ctr" anchorCtr="0">
            <a:noAutofit/>
          </a:bodyPr>
          <a:lstStyle/>
          <a:p>
            <a:fld id="{00000000-1234-1234-1234-123412341234}" type="slidenum">
              <a:rPr lang="en-US" sz="3500" smtClean="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rPr>
              <a:pPr/>
              <a:t>‹#›</a:t>
            </a:fld>
            <a:endParaRPr lang="en-US" sz="3500">
              <a:solidFill>
                <a:srgbClr val="8888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3460752" y="25425401"/>
            <a:ext cx="6572249" cy="1460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0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523899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047797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4571697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6095595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7619494" marR="0" lvl="5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3392" marR="0" lvl="6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0667292" marR="0" lvl="7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191190" marR="0" lvl="8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, 2 Conten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1562811" y="6578602"/>
            <a:ext cx="16141699" cy="1746885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1153507" marR="0" lvl="0" indent="-467751" algn="l" rtl="0">
              <a:spcBef>
                <a:spcPts val="6000"/>
              </a:spcBef>
              <a:spcAft>
                <a:spcPts val="0"/>
              </a:spcAft>
              <a:buClr>
                <a:schemeClr val="dk1"/>
              </a:buClr>
              <a:buSzPts val="12960"/>
              <a:buFont typeface="Verdana"/>
              <a:buChar char="•"/>
              <a:defRPr sz="8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978952" marR="0" lvl="1" indent="-190487" algn="l" rtl="0">
              <a:spcBef>
                <a:spcPts val="2667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Char char="–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2740901" marR="0" lvl="2" indent="-518549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▪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3502850" marR="0" lvl="3" indent="-275148" algn="l" rtl="0">
              <a:spcBef>
                <a:spcPts val="20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Char char="–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4111354" marR="0" lvl="4" indent="-269858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8381443" marR="0" lvl="5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905343" marR="0" lvl="6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1429241" marR="0" lvl="7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953140" marR="0" lvl="8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1463042" y="540532"/>
            <a:ext cx="33303220" cy="430412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1523899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047797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1697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095595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idx="2"/>
          </p:nvPr>
        </p:nvSpPr>
        <p:spPr>
          <a:xfrm>
            <a:off x="19011901" y="6578600"/>
            <a:ext cx="15754360" cy="830952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6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978952" marR="0" lvl="1" indent="-190487" algn="l" rtl="0">
              <a:spcBef>
                <a:spcPts val="2667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Char char="–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2740901" marR="0" lvl="2" indent="-518549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▪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3502850" marR="0" lvl="3" indent="-275148" algn="l" rtl="0">
              <a:spcBef>
                <a:spcPts val="20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Char char="–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4111354" marR="0" lvl="4" indent="-269858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8381443" marR="0" lvl="5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905343" marR="0" lvl="6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1429241" marR="0" lvl="7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953140" marR="0" lvl="8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pic" idx="3"/>
          </p:nvPr>
        </p:nvSpPr>
        <p:spPr>
          <a:xfrm>
            <a:off x="19011901" y="15782688"/>
            <a:ext cx="15754360" cy="829016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6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978952" marR="0" lvl="1" indent="-190487" algn="l" rtl="0">
              <a:spcBef>
                <a:spcPts val="2667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Char char="–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2740901" marR="0" lvl="2" indent="-518549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▪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3502850" marR="0" lvl="3" indent="-275148" algn="l" rtl="0">
              <a:spcBef>
                <a:spcPts val="20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Char char="–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4111354" marR="0" lvl="4" indent="-269858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8381443" marR="0" lvl="5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905343" marR="0" lvl="6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1429241" marR="0" lvl="7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953140" marR="0" lvl="8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sldNum" idx="12"/>
          </p:nvPr>
        </p:nvSpPr>
        <p:spPr>
          <a:xfrm>
            <a:off x="1778002" y="25425401"/>
            <a:ext cx="1435100" cy="1460500"/>
          </a:xfrm>
          <a:prstGeom prst="rect">
            <a:avLst/>
          </a:prstGeom>
          <a:noFill/>
          <a:ln>
            <a:noFill/>
          </a:ln>
        </p:spPr>
        <p:txBody>
          <a:bodyPr wrap="square" lIns="0" tIns="182875" rIns="365750" bIns="182875" anchor="ctr" anchorCtr="0">
            <a:noAutofit/>
          </a:bodyPr>
          <a:lstStyle/>
          <a:p>
            <a:fld id="{00000000-1234-1234-1234-123412341234}" type="slidenum">
              <a:rPr lang="en-US" sz="3500" smtClean="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rPr>
              <a:pPr/>
              <a:t>‹#›</a:t>
            </a:fld>
            <a:endParaRPr lang="en-US" sz="3500">
              <a:solidFill>
                <a:srgbClr val="8888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8" name="Shape 88"/>
          <p:cNvSpPr txBox="1">
            <a:spLocks noGrp="1"/>
          </p:cNvSpPr>
          <p:nvPr>
            <p:ph type="dt" idx="10"/>
          </p:nvPr>
        </p:nvSpPr>
        <p:spPr>
          <a:xfrm>
            <a:off x="3460752" y="25425401"/>
            <a:ext cx="6572249" cy="1460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0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523899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047797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4571697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6095595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7619494" marR="0" lvl="5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3392" marR="0" lvl="6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0667292" marR="0" lvl="7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191190" marR="0" lvl="8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 Conten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1483950" y="6583680"/>
            <a:ext cx="15970788" cy="822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914339" marR="0" lvl="0" indent="-385208" algn="l" rtl="0">
              <a:spcBef>
                <a:spcPts val="600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Verdana"/>
              <a:buChar char="•"/>
              <a:defRPr sz="6667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828678" marR="0" lvl="1" indent="-230701" algn="l" rtl="0">
              <a:spcBef>
                <a:spcPts val="2667"/>
              </a:spcBef>
              <a:spcAft>
                <a:spcPts val="0"/>
              </a:spcAft>
              <a:buClr>
                <a:srgbClr val="7F7F7F"/>
              </a:buClr>
              <a:buSzPts val="7200"/>
              <a:buFont typeface="Merriweather Sans"/>
              <a:buChar char="–"/>
              <a:defRPr sz="6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2743017" marR="0" lvl="2" indent="-234935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7200"/>
              <a:buFont typeface="Noto Sans Symbols"/>
              <a:buChar char="▪"/>
              <a:defRPr sz="6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3504968" marR="0" lvl="3" indent="-277264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Arial"/>
              <a:buChar char="–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4114527" marR="0" lvl="4" indent="-273031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8381443" marR="0" lvl="5" indent="-423306" algn="l" rtl="0">
              <a:spcBef>
                <a:spcPts val="1067"/>
              </a:spcBef>
              <a:buClr>
                <a:schemeClr val="dk1"/>
              </a:buClr>
              <a:buSzPts val="6400"/>
              <a:buFont typeface="Arial"/>
              <a:buChar char="•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905343" marR="0" lvl="6" indent="-423306" algn="l" rtl="0">
              <a:spcBef>
                <a:spcPts val="1067"/>
              </a:spcBef>
              <a:buClr>
                <a:schemeClr val="dk1"/>
              </a:buClr>
              <a:buSzPts val="6400"/>
              <a:buFont typeface="Arial"/>
              <a:buChar char="•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1429241" marR="0" lvl="7" indent="-423306" algn="l" rtl="0">
              <a:spcBef>
                <a:spcPts val="1067"/>
              </a:spcBef>
              <a:buClr>
                <a:schemeClr val="dk1"/>
              </a:buClr>
              <a:buSzPts val="6400"/>
              <a:buFont typeface="Arial"/>
              <a:buChar char="•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953140" marR="0" lvl="8" indent="-423306" algn="l" rtl="0">
              <a:spcBef>
                <a:spcPts val="1067"/>
              </a:spcBef>
              <a:buClr>
                <a:schemeClr val="dk1"/>
              </a:buClr>
              <a:buSzPts val="6400"/>
              <a:buFont typeface="Arial"/>
              <a:buChar char="•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body" idx="2"/>
          </p:nvPr>
        </p:nvSpPr>
        <p:spPr>
          <a:xfrm>
            <a:off x="19041161" y="6583680"/>
            <a:ext cx="15725104" cy="822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914339" marR="0" lvl="0" indent="-385208" algn="l" rtl="0">
              <a:spcBef>
                <a:spcPts val="600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Verdana"/>
              <a:buChar char="•"/>
              <a:defRPr sz="6667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828678" marR="0" lvl="1" indent="-230701" algn="l" rtl="0">
              <a:spcBef>
                <a:spcPts val="2667"/>
              </a:spcBef>
              <a:spcAft>
                <a:spcPts val="0"/>
              </a:spcAft>
              <a:buClr>
                <a:srgbClr val="7F7F7F"/>
              </a:buClr>
              <a:buSzPts val="7200"/>
              <a:buFont typeface="Merriweather Sans"/>
              <a:buChar char="–"/>
              <a:defRPr sz="6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2743017" marR="0" lvl="2" indent="-234935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7200"/>
              <a:buFont typeface="Noto Sans Symbols"/>
              <a:buChar char="▪"/>
              <a:defRPr sz="6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3504968" marR="0" lvl="3" indent="-277264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Arial"/>
              <a:buChar char="–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4114527" marR="0" lvl="4" indent="-273031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8381443" marR="0" lvl="5" indent="-423306" algn="l" rtl="0">
              <a:spcBef>
                <a:spcPts val="1067"/>
              </a:spcBef>
              <a:buClr>
                <a:schemeClr val="dk1"/>
              </a:buClr>
              <a:buSzPts val="6400"/>
              <a:buFont typeface="Arial"/>
              <a:buChar char="•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905343" marR="0" lvl="6" indent="-423306" algn="l" rtl="0">
              <a:spcBef>
                <a:spcPts val="1067"/>
              </a:spcBef>
              <a:buClr>
                <a:schemeClr val="dk1"/>
              </a:buClr>
              <a:buSzPts val="6400"/>
              <a:buFont typeface="Arial"/>
              <a:buChar char="•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1429241" marR="0" lvl="7" indent="-423306" algn="l" rtl="0">
              <a:spcBef>
                <a:spcPts val="1067"/>
              </a:spcBef>
              <a:buClr>
                <a:schemeClr val="dk1"/>
              </a:buClr>
              <a:buSzPts val="6400"/>
              <a:buFont typeface="Arial"/>
              <a:buChar char="•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953140" marR="0" lvl="8" indent="-423306" algn="l" rtl="0">
              <a:spcBef>
                <a:spcPts val="1067"/>
              </a:spcBef>
              <a:buClr>
                <a:schemeClr val="dk1"/>
              </a:buClr>
              <a:buSzPts val="6400"/>
              <a:buFont typeface="Arial"/>
              <a:buChar char="•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body" idx="3"/>
          </p:nvPr>
        </p:nvSpPr>
        <p:spPr>
          <a:xfrm>
            <a:off x="1393157" y="15680252"/>
            <a:ext cx="15970788" cy="822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914339" marR="0" lvl="0" indent="-385208" algn="l" rtl="0">
              <a:spcBef>
                <a:spcPts val="600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Verdana"/>
              <a:buChar char="•"/>
              <a:defRPr sz="6667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828678" marR="0" lvl="1" indent="-230701" algn="l" rtl="0">
              <a:spcBef>
                <a:spcPts val="2667"/>
              </a:spcBef>
              <a:spcAft>
                <a:spcPts val="0"/>
              </a:spcAft>
              <a:buClr>
                <a:srgbClr val="7F7F7F"/>
              </a:buClr>
              <a:buSzPts val="7200"/>
              <a:buFont typeface="Merriweather Sans"/>
              <a:buChar char="–"/>
              <a:defRPr sz="6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2743017" marR="0" lvl="2" indent="-234935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7200"/>
              <a:buFont typeface="Noto Sans Symbols"/>
              <a:buChar char="▪"/>
              <a:defRPr sz="6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3504968" marR="0" lvl="3" indent="-277264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Arial"/>
              <a:buChar char="–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4114527" marR="0" lvl="4" indent="-273031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8381443" marR="0" lvl="5" indent="-423306" algn="l" rtl="0">
              <a:spcBef>
                <a:spcPts val="1067"/>
              </a:spcBef>
              <a:buClr>
                <a:schemeClr val="dk1"/>
              </a:buClr>
              <a:buSzPts val="6400"/>
              <a:buFont typeface="Arial"/>
              <a:buChar char="•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905343" marR="0" lvl="6" indent="-423306" algn="l" rtl="0">
              <a:spcBef>
                <a:spcPts val="1067"/>
              </a:spcBef>
              <a:buClr>
                <a:schemeClr val="dk1"/>
              </a:buClr>
              <a:buSzPts val="6400"/>
              <a:buFont typeface="Arial"/>
              <a:buChar char="•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1429241" marR="0" lvl="7" indent="-423306" algn="l" rtl="0">
              <a:spcBef>
                <a:spcPts val="1067"/>
              </a:spcBef>
              <a:buClr>
                <a:schemeClr val="dk1"/>
              </a:buClr>
              <a:buSzPts val="6400"/>
              <a:buFont typeface="Arial"/>
              <a:buChar char="•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953140" marR="0" lvl="8" indent="-423306" algn="l" rtl="0">
              <a:spcBef>
                <a:spcPts val="1067"/>
              </a:spcBef>
              <a:buClr>
                <a:schemeClr val="dk1"/>
              </a:buClr>
              <a:buSzPts val="6400"/>
              <a:buFont typeface="Arial"/>
              <a:buChar char="•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body" idx="4"/>
          </p:nvPr>
        </p:nvSpPr>
        <p:spPr>
          <a:xfrm>
            <a:off x="18950370" y="15680252"/>
            <a:ext cx="15815896" cy="82296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914339" marR="0" lvl="0" indent="-385208" algn="l" rtl="0">
              <a:spcBef>
                <a:spcPts val="600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Verdana"/>
              <a:buChar char="•"/>
              <a:defRPr sz="6667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828678" marR="0" lvl="1" indent="-230701" algn="l" rtl="0">
              <a:spcBef>
                <a:spcPts val="2667"/>
              </a:spcBef>
              <a:spcAft>
                <a:spcPts val="0"/>
              </a:spcAft>
              <a:buClr>
                <a:srgbClr val="7F7F7F"/>
              </a:buClr>
              <a:buSzPts val="7200"/>
              <a:buFont typeface="Merriweather Sans"/>
              <a:buChar char="–"/>
              <a:defRPr sz="6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2743017" marR="0" lvl="2" indent="-234935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7200"/>
              <a:buFont typeface="Noto Sans Symbols"/>
              <a:buChar char="▪"/>
              <a:defRPr sz="6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3504968" marR="0" lvl="3" indent="-277264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Arial"/>
              <a:buChar char="–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4114527" marR="0" lvl="4" indent="-273031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8381443" marR="0" lvl="5" indent="-423306" algn="l" rtl="0">
              <a:spcBef>
                <a:spcPts val="1067"/>
              </a:spcBef>
              <a:buClr>
                <a:schemeClr val="dk1"/>
              </a:buClr>
              <a:buSzPts val="6400"/>
              <a:buFont typeface="Arial"/>
              <a:buChar char="•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905343" marR="0" lvl="6" indent="-423306" algn="l" rtl="0">
              <a:spcBef>
                <a:spcPts val="1067"/>
              </a:spcBef>
              <a:buClr>
                <a:schemeClr val="dk1"/>
              </a:buClr>
              <a:buSzPts val="6400"/>
              <a:buFont typeface="Arial"/>
              <a:buChar char="•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1429241" marR="0" lvl="7" indent="-423306" algn="l" rtl="0">
              <a:spcBef>
                <a:spcPts val="1067"/>
              </a:spcBef>
              <a:buClr>
                <a:schemeClr val="dk1"/>
              </a:buClr>
              <a:buSzPts val="6400"/>
              <a:buFont typeface="Arial"/>
              <a:buChar char="•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953140" marR="0" lvl="8" indent="-423306" algn="l" rtl="0">
              <a:spcBef>
                <a:spcPts val="1067"/>
              </a:spcBef>
              <a:buClr>
                <a:schemeClr val="dk1"/>
              </a:buClr>
              <a:buSzPts val="6400"/>
              <a:buFont typeface="Arial"/>
              <a:buChar char="•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title"/>
          </p:nvPr>
        </p:nvSpPr>
        <p:spPr>
          <a:xfrm>
            <a:off x="1463042" y="540532"/>
            <a:ext cx="33303220" cy="430412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1523899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047797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1697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095595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sldNum" idx="12"/>
          </p:nvPr>
        </p:nvSpPr>
        <p:spPr>
          <a:xfrm>
            <a:off x="1778002" y="25425401"/>
            <a:ext cx="1435100" cy="1460500"/>
          </a:xfrm>
          <a:prstGeom prst="rect">
            <a:avLst/>
          </a:prstGeom>
          <a:noFill/>
          <a:ln>
            <a:noFill/>
          </a:ln>
        </p:spPr>
        <p:txBody>
          <a:bodyPr wrap="square" lIns="0" tIns="182875" rIns="365750" bIns="182875" anchor="ctr" anchorCtr="0">
            <a:noAutofit/>
          </a:bodyPr>
          <a:lstStyle/>
          <a:p>
            <a:fld id="{00000000-1234-1234-1234-123412341234}" type="slidenum">
              <a:rPr lang="en-US" sz="3500" smtClean="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rPr>
              <a:pPr/>
              <a:t>‹#›</a:t>
            </a:fld>
            <a:endParaRPr lang="en-US" sz="3500">
              <a:solidFill>
                <a:srgbClr val="8888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6" name="Shape 96"/>
          <p:cNvSpPr txBox="1">
            <a:spLocks noGrp="1"/>
          </p:cNvSpPr>
          <p:nvPr>
            <p:ph type="dt" idx="10"/>
          </p:nvPr>
        </p:nvSpPr>
        <p:spPr>
          <a:xfrm>
            <a:off x="3460752" y="25425401"/>
            <a:ext cx="6572249" cy="1460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0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523899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047797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4571697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6095595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7619494" marR="0" lvl="5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3392" marR="0" lvl="6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0667292" marR="0" lvl="7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191190" marR="0" lvl="8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icture with Caption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title"/>
          </p:nvPr>
        </p:nvSpPr>
        <p:spPr>
          <a:xfrm>
            <a:off x="1524000" y="439086"/>
            <a:ext cx="33305753" cy="4305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1523899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047797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4571697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6095595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666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5892790" y="21590003"/>
            <a:ext cx="22758405" cy="243839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1153507" marR="0" lvl="0" indent="-639191" algn="l" rtl="0">
              <a:spcBef>
                <a:spcPts val="6000"/>
              </a:spcBef>
              <a:spcAft>
                <a:spcPts val="0"/>
              </a:spcAft>
              <a:buClr>
                <a:schemeClr val="dk1"/>
              </a:buClr>
              <a:buSzPts val="9720"/>
              <a:buFont typeface="Verdana"/>
              <a:buChar char="•"/>
              <a:defRPr sz="6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978952" marR="0" lvl="1" indent="-190487" algn="l" rtl="0">
              <a:spcBef>
                <a:spcPts val="2667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Char char="–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2740901" marR="0" lvl="2" indent="-518549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▪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3502850" marR="0" lvl="3" indent="-275148" algn="l" rtl="0">
              <a:spcBef>
                <a:spcPts val="20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Char char="–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4111354" marR="0" lvl="4" indent="-269858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8381443" marR="0" lvl="5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905343" marR="0" lvl="6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1429241" marR="0" lvl="7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953140" marR="0" lvl="8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0" name="Shape 100"/>
          <p:cNvSpPr>
            <a:spLocks noGrp="1"/>
          </p:cNvSpPr>
          <p:nvPr>
            <p:ph type="pic" idx="2"/>
          </p:nvPr>
        </p:nvSpPr>
        <p:spPr>
          <a:xfrm>
            <a:off x="5892800" y="6680200"/>
            <a:ext cx="22758401" cy="14351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6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Verdana"/>
              <a:buNone/>
              <a:defRPr sz="6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978952" marR="0" lvl="1" indent="-190487" algn="l" rtl="0">
              <a:spcBef>
                <a:spcPts val="2667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Char char="–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2740901" marR="0" lvl="2" indent="-518549" algn="l" rtl="0">
              <a:spcBef>
                <a:spcPts val="2333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▪"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3502850" marR="0" lvl="3" indent="-275148" algn="l" rtl="0">
              <a:spcBef>
                <a:spcPts val="20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Char char="–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4111354" marR="0" lvl="4" indent="-269858" algn="l" rtl="0">
              <a:spcBef>
                <a:spcPts val="20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5333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8381443" marR="0" lvl="5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905343" marR="0" lvl="6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1429241" marR="0" lvl="7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953140" marR="0" lvl="8" indent="-338645" algn="l" rtl="0">
              <a:spcBef>
                <a:spcPts val="1333"/>
              </a:spcBef>
              <a:buClr>
                <a:schemeClr val="dk1"/>
              </a:buClr>
              <a:buSzPts val="8000"/>
              <a:buFont typeface="Arial"/>
              <a:buChar char="•"/>
              <a:defRPr sz="6667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sldNum" idx="12"/>
          </p:nvPr>
        </p:nvSpPr>
        <p:spPr>
          <a:xfrm>
            <a:off x="1778002" y="25425401"/>
            <a:ext cx="1435100" cy="1460500"/>
          </a:xfrm>
          <a:prstGeom prst="rect">
            <a:avLst/>
          </a:prstGeom>
          <a:noFill/>
          <a:ln>
            <a:noFill/>
          </a:ln>
        </p:spPr>
        <p:txBody>
          <a:bodyPr wrap="square" lIns="0" tIns="182875" rIns="365750" bIns="182875" anchor="ctr" anchorCtr="0">
            <a:noAutofit/>
          </a:bodyPr>
          <a:lstStyle/>
          <a:p>
            <a:fld id="{00000000-1234-1234-1234-123412341234}" type="slidenum">
              <a:rPr lang="en-US" sz="3500" smtClean="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rPr>
              <a:pPr/>
              <a:t>‹#›</a:t>
            </a:fld>
            <a:endParaRPr lang="en-US" sz="3500">
              <a:solidFill>
                <a:srgbClr val="8888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2" name="Shape 102"/>
          <p:cNvSpPr txBox="1">
            <a:spLocks noGrp="1"/>
          </p:cNvSpPr>
          <p:nvPr>
            <p:ph type="dt" idx="10"/>
          </p:nvPr>
        </p:nvSpPr>
        <p:spPr>
          <a:xfrm>
            <a:off x="3460752" y="25425401"/>
            <a:ext cx="6572249" cy="1460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0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523899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047797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4571697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6095595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7619494" marR="0" lvl="5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3392" marR="0" lvl="6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0667292" marR="0" lvl="7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191190" marR="0" lvl="8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/>
        </p:nvSpPr>
        <p:spPr>
          <a:xfrm>
            <a:off x="6355" y="3"/>
            <a:ext cx="36690299" cy="236600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wrap="square" lIns="304791" tIns="152396" rIns="304791" bIns="152396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5" name="Shape 105"/>
          <p:cNvSpPr txBox="1">
            <a:spLocks noGrp="1"/>
          </p:cNvSpPr>
          <p:nvPr>
            <p:ph type="sldNum" idx="12"/>
          </p:nvPr>
        </p:nvSpPr>
        <p:spPr>
          <a:xfrm>
            <a:off x="1778002" y="25425401"/>
            <a:ext cx="1435100" cy="1460500"/>
          </a:xfrm>
          <a:prstGeom prst="rect">
            <a:avLst/>
          </a:prstGeom>
          <a:noFill/>
          <a:ln>
            <a:noFill/>
          </a:ln>
        </p:spPr>
        <p:txBody>
          <a:bodyPr wrap="square" lIns="0" tIns="182875" rIns="365750" bIns="182875" anchor="ctr" anchorCtr="0">
            <a:noAutofit/>
          </a:bodyPr>
          <a:lstStyle/>
          <a:p>
            <a:fld id="{00000000-1234-1234-1234-123412341234}" type="slidenum">
              <a:rPr lang="en-US" sz="3500" smtClean="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rPr>
              <a:pPr/>
              <a:t>‹#›</a:t>
            </a:fld>
            <a:endParaRPr lang="en-US" sz="3500">
              <a:solidFill>
                <a:srgbClr val="8888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6" name="Shape 106"/>
          <p:cNvSpPr txBox="1">
            <a:spLocks noGrp="1"/>
          </p:cNvSpPr>
          <p:nvPr>
            <p:ph type="dt" idx="10"/>
          </p:nvPr>
        </p:nvSpPr>
        <p:spPr>
          <a:xfrm>
            <a:off x="3460752" y="25425401"/>
            <a:ext cx="6572249" cy="1460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0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523899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047797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4571697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6095595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7619494" marR="0" lvl="5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3392" marR="0" lvl="6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0667292" marR="0" lvl="7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191190" marR="0" lvl="8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1524000" y="439086"/>
            <a:ext cx="33305753" cy="4305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8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8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8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8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8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18288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8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6576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8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5486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8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73152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800" b="1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ldNum" idx="12"/>
          </p:nvPr>
        </p:nvSpPr>
        <p:spPr>
          <a:xfrm>
            <a:off x="1778002" y="25425401"/>
            <a:ext cx="1435100" cy="1460500"/>
          </a:xfrm>
          <a:prstGeom prst="rect">
            <a:avLst/>
          </a:prstGeom>
          <a:noFill/>
          <a:ln>
            <a:noFill/>
          </a:ln>
        </p:spPr>
        <p:txBody>
          <a:bodyPr wrap="square" lIns="0" tIns="182875" rIns="365750" bIns="182875" anchor="ctr" anchorCtr="0">
            <a:noAutofit/>
          </a:bodyPr>
          <a:lstStyle/>
          <a:p>
            <a:fld id="{00000000-1234-1234-1234-123412341234}" type="slidenum">
              <a:rPr lang="en-US" sz="3500" smtClean="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rPr>
              <a:pPr/>
              <a:t>‹#›</a:t>
            </a:fld>
            <a:endParaRPr lang="en-US" sz="3500">
              <a:solidFill>
                <a:srgbClr val="8888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3460752" y="25425401"/>
            <a:ext cx="6572249" cy="14605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500" b="0" i="0" u="none" strike="noStrike" cap="none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1523899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047797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4571697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6095595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7619494" marR="0" lvl="5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9143392" marR="0" lvl="6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0667292" marR="0" lvl="7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2191190" marR="0" lvl="8" indent="0" algn="l" rtl="0">
              <a:spcBef>
                <a:spcPts val="0"/>
              </a:spcBef>
              <a:buSzPts val="1400"/>
              <a:buNone/>
              <a:defRPr sz="15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body" idx="1"/>
          </p:nvPr>
        </p:nvSpPr>
        <p:spPr>
          <a:xfrm>
            <a:off x="1460500" y="6584952"/>
            <a:ext cx="33305753" cy="1754504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1384300" marR="0" lvl="0" indent="-561339" algn="l" rtl="0">
              <a:spcBef>
                <a:spcPts val="7200"/>
              </a:spcBef>
              <a:spcAft>
                <a:spcPts val="0"/>
              </a:spcAft>
              <a:buClr>
                <a:schemeClr val="dk1"/>
              </a:buClr>
              <a:buSzPts val="12960"/>
              <a:buFont typeface="Verdana"/>
              <a:buChar char="•"/>
              <a:defRPr sz="9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2374900" marR="0" lvl="1" indent="-228600" algn="l" rtl="0">
              <a:spcBef>
                <a:spcPts val="3200"/>
              </a:spcBef>
              <a:spcAft>
                <a:spcPts val="0"/>
              </a:spcAft>
              <a:buClr>
                <a:srgbClr val="595959"/>
              </a:buClr>
              <a:buSzPts val="8000"/>
              <a:buFont typeface="Merriweather Sans"/>
              <a:buChar char="–"/>
              <a:defRPr sz="8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3289300" marR="0" lvl="2" indent="-622300" algn="l" rtl="0">
              <a:spcBef>
                <a:spcPts val="28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4203700" marR="0" lvl="3" indent="-330200" algn="l" rtl="0">
              <a:spcBef>
                <a:spcPts val="2400"/>
              </a:spcBef>
              <a:spcAft>
                <a:spcPts val="0"/>
              </a:spcAft>
              <a:buClr>
                <a:srgbClr val="595959"/>
              </a:buClr>
              <a:buSzPts val="6400"/>
              <a:buFont typeface="Arial"/>
              <a:buChar char="–"/>
              <a:defRPr sz="6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4933952" marR="0" lvl="4" indent="-323851" algn="l" rtl="0">
              <a:spcBef>
                <a:spcPts val="2400"/>
              </a:spcBef>
              <a:spcAft>
                <a:spcPts val="0"/>
              </a:spcAft>
              <a:buClr>
                <a:srgbClr val="7F7F7F"/>
              </a:buClr>
              <a:buSzPts val="6400"/>
              <a:buFont typeface="Noto Sans Symbols"/>
              <a:buChar char="▪"/>
              <a:defRPr sz="6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10058400" marR="0" lvl="5" indent="-406400" algn="l" rtl="0">
              <a:spcBef>
                <a:spcPts val="1600"/>
              </a:spcBef>
              <a:buClr>
                <a:schemeClr val="dk1"/>
              </a:buClr>
              <a:buSzPts val="8000"/>
              <a:buFont typeface="Arial"/>
              <a:buChar char="•"/>
              <a:defRPr sz="8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11887200" marR="0" lvl="6" indent="-406400" algn="l" rtl="0">
              <a:spcBef>
                <a:spcPts val="1600"/>
              </a:spcBef>
              <a:buClr>
                <a:schemeClr val="dk1"/>
              </a:buClr>
              <a:buSzPts val="8000"/>
              <a:buFont typeface="Arial"/>
              <a:buChar char="•"/>
              <a:defRPr sz="8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13716000" marR="0" lvl="7" indent="-406400" algn="l" rtl="0">
              <a:spcBef>
                <a:spcPts val="1600"/>
              </a:spcBef>
              <a:buClr>
                <a:schemeClr val="dk1"/>
              </a:buClr>
              <a:buSzPts val="8000"/>
              <a:buFont typeface="Arial"/>
              <a:buChar char="•"/>
              <a:defRPr sz="8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15544800" marR="0" lvl="8" indent="-406400" algn="l" rtl="0">
              <a:spcBef>
                <a:spcPts val="1600"/>
              </a:spcBef>
              <a:buClr>
                <a:schemeClr val="dk1"/>
              </a:buClr>
              <a:buSzPts val="8000"/>
              <a:buFont typeface="Arial"/>
              <a:buChar char="•"/>
              <a:defRPr sz="8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1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z="3500" smtClean="0">
                <a:solidFill>
                  <a:srgbClr val="888888"/>
                </a:solidFill>
                <a:latin typeface="Verdana"/>
                <a:ea typeface="Verdana"/>
                <a:cs typeface="Verdana"/>
                <a:sym typeface="Verdana"/>
              </a:rPr>
              <a:pPr/>
              <a:t>1</a:t>
            </a:fld>
            <a:endParaRPr lang="en-US" sz="3500">
              <a:solidFill>
                <a:srgbClr val="888888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36576000" cy="400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82325" y="799921"/>
            <a:ext cx="146113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32</a:t>
            </a:r>
            <a:r>
              <a:rPr lang="en-US" altLang="zh-CN" sz="7200" b="1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nd</a:t>
            </a:r>
            <a:r>
              <a:rPr lang="en-US" altLang="zh-CN" sz="7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SNAME Offshore Symposium  </a:t>
            </a:r>
            <a:endParaRPr lang="en-US" sz="7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82680" y="2123213"/>
            <a:ext cx="7200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March 23, 2027 | Houston, TX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519"/>
          <a:stretch/>
        </p:blipFill>
        <p:spPr>
          <a:xfrm>
            <a:off x="1778002" y="342351"/>
            <a:ext cx="3399797" cy="36581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6556" y="1327200"/>
            <a:ext cx="6241788" cy="1688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564160"/>
      </p:ext>
    </p:extLst>
  </p:cSld>
  <p:clrMapOvr>
    <a:masterClrMapping/>
  </p:clrMapOvr>
</p:sld>
</file>

<file path=ppt/theme/theme1.xml><?xml version="1.0" encoding="utf-8"?>
<a:theme xmlns:a="http://schemas.openxmlformats.org/drawingml/2006/main" name="ieee_presentation_template_tagline">
  <a:themeElements>
    <a:clrScheme name="IEEE Corporate">
      <a:dk1>
        <a:srgbClr val="000000"/>
      </a:dk1>
      <a:lt1>
        <a:srgbClr val="FFFFFF"/>
      </a:lt1>
      <a:dk2>
        <a:srgbClr val="00678F"/>
      </a:dk2>
      <a:lt2>
        <a:srgbClr val="EEECE1"/>
      </a:lt2>
      <a:accent1>
        <a:srgbClr val="0066A1"/>
      </a:accent1>
      <a:accent2>
        <a:srgbClr val="E37222"/>
      </a:accent2>
      <a:accent3>
        <a:srgbClr val="71953D"/>
      </a:accent3>
      <a:accent4>
        <a:srgbClr val="6B1F7C"/>
      </a:accent4>
      <a:accent5>
        <a:srgbClr val="009FDB"/>
      </a:accent5>
      <a:accent6>
        <a:srgbClr val="810031"/>
      </a:accent6>
      <a:hlink>
        <a:srgbClr val="0066A1"/>
      </a:hlink>
      <a:folHlink>
        <a:srgbClr val="54186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</TotalTime>
  <Words>14</Words>
  <Application>Microsoft Macintosh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Merriweather Sans</vt:lpstr>
      <vt:lpstr>Noto Sans Symbols</vt:lpstr>
      <vt:lpstr>Verdana</vt:lpstr>
      <vt:lpstr>ieee_presentation_template_tagline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 Title Author Name (s)</dc:title>
  <dc:creator>Wiwel, Renee K</dc:creator>
  <cp:lastModifiedBy>Atheendra Sreenivasan</cp:lastModifiedBy>
  <cp:revision>95</cp:revision>
  <dcterms:modified xsi:type="dcterms:W3CDTF">2026-09-02T02:52:49Z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NewReviewCycle">
    <vt:lpwstr/>
  </property>
</Properties>
</file>