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4" r:id="rId1"/>
    <p:sldMasterId id="2147483667" r:id="rId2"/>
    <p:sldMasterId id="2147483676" r:id="rId3"/>
  </p:sldMasterIdLst>
  <p:notesMasterIdLst>
    <p:notesMasterId r:id="rId8"/>
  </p:notesMasterIdLst>
  <p:handoutMasterIdLst>
    <p:handoutMasterId r:id="rId9"/>
  </p:handoutMasterIdLst>
  <p:sldIdLst>
    <p:sldId id="256" r:id="rId4"/>
    <p:sldId id="261" r:id="rId5"/>
    <p:sldId id="262" r:id="rId6"/>
    <p:sldId id="258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Title Slide" id="{BC3DF145-91AD-4D98-8307-5862A38B7189}">
          <p14:sldIdLst>
            <p14:sldId id="256"/>
          </p14:sldIdLst>
        </p14:section>
        <p14:section name="TOC" id="{274F02C6-4CD5-4941-A8EF-5693B563BD87}">
          <p14:sldIdLst>
            <p14:sldId id="261"/>
          </p14:sldIdLst>
        </p14:section>
        <p14:section name="Main body" id="{181316B6-3F5D-4ECC-912B-7205BCCA7192}">
          <p14:sldIdLst>
            <p14:sldId id="262"/>
          </p14:sldIdLst>
        </p14:section>
        <p14:section name="Closing" id="{F6CED7EA-D882-4295-B899-05A6B2B17202}">
          <p14:sldIdLst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7" autoAdjust="0"/>
    <p:restoredTop sz="96405" autoAdjust="0"/>
  </p:normalViewPr>
  <p:slideViewPr>
    <p:cSldViewPr snapToGrid="0">
      <p:cViewPr varScale="1">
        <p:scale>
          <a:sx n="158" d="100"/>
          <a:sy n="158" d="100"/>
        </p:scale>
        <p:origin x="128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1E3D544-34C9-4053-8C5E-DB9AF73F26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CC19CD-5531-46ED-879C-3FD5611753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CC24B-82B2-4437-BB95-2C59F755F450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490E8B-ED24-4A18-A11A-0A5C613979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D409C3-DD51-475C-A6CE-04A9317966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DBF16-24F9-4E8B-B265-3468B0F050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2207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5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EA85482-28E6-A7E1-F3EA-53E96A3ADC4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000" y="2184268"/>
            <a:ext cx="8898467" cy="541867"/>
          </a:xfrm>
          <a:prstGeom prst="rect">
            <a:avLst/>
          </a:prstGeom>
        </p:spPr>
        <p:txBody>
          <a:bodyPr/>
          <a:lstStyle>
            <a:lvl1pPr algn="ctr">
              <a:defRPr sz="3000"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latin typeface="+mj-lt"/>
              </a:defRPr>
            </a:lvl3pPr>
            <a:lvl4pPr>
              <a:defRPr sz="1000">
                <a:latin typeface="+mj-lt"/>
              </a:defRPr>
            </a:lvl4pPr>
            <a:lvl5pPr>
              <a:defRPr sz="1000">
                <a:latin typeface="+mj-lt"/>
              </a:defRPr>
            </a:lvl5pPr>
          </a:lstStyle>
          <a:p>
            <a:pPr lvl="0"/>
            <a:r>
              <a:rPr lang="en-US" sz="2400" b="1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Presentation Title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7B47B80-D3E2-3D7E-8CCE-921AE1D03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7000" y="2904067"/>
            <a:ext cx="8898467" cy="1257829"/>
          </a:xfrm>
          <a:prstGeom prst="rect">
            <a:avLst/>
          </a:prstGeom>
        </p:spPr>
        <p:txBody>
          <a:bodyPr/>
          <a:lstStyle>
            <a:lvl1pPr algn="ctr"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Author name(s)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D1C99CC-45C0-8D0F-A486-5D4505E409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000" y="4282810"/>
            <a:ext cx="8898466" cy="558800"/>
          </a:xfrm>
          <a:prstGeom prst="rect">
            <a:avLst/>
          </a:prstGeom>
        </p:spPr>
        <p:txBody>
          <a:bodyPr/>
          <a:lstStyle>
            <a:lvl1pPr algn="ctr">
              <a:defRPr sz="1650"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dirty="0"/>
              <a:t>Company name(s)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F18486-40CC-7E3A-4478-BA2E0DE46FBA}"/>
              </a:ext>
            </a:extLst>
          </p:cNvPr>
          <p:cNvSpPr txBox="1"/>
          <p:nvPr userDrawn="1"/>
        </p:nvSpPr>
        <p:spPr>
          <a:xfrm>
            <a:off x="2192867" y="517658"/>
            <a:ext cx="457200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Font typeface="Verdana"/>
              <a:buNone/>
            </a:pPr>
            <a:r>
              <a:rPr lang="en-US" sz="20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The 32</a:t>
            </a:r>
            <a:r>
              <a:rPr lang="en-US" sz="2000" b="1" i="0" u="none" strike="noStrike" cap="none" baseline="30000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nd</a:t>
            </a:r>
            <a:r>
              <a:rPr lang="en-US" sz="2000" b="1" i="0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Offshore Symposium</a:t>
            </a:r>
            <a:endParaRPr lang="en-US" sz="9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US" sz="165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March 23, 2027</a:t>
            </a:r>
            <a:r>
              <a:rPr lang="en-US" sz="1650" b="0" i="0" u="none" strike="noStrike" cap="none" dirty="0">
                <a:solidFill>
                  <a:schemeClr val="lt1"/>
                </a:solidFill>
                <a:latin typeface="Lucida Sans"/>
                <a:ea typeface="Lucida Sans"/>
                <a:cs typeface="Lucida Sans"/>
                <a:sym typeface="Lucida Sans"/>
              </a:rPr>
              <a:t> | Houston, Texas, USA</a:t>
            </a:r>
            <a:endParaRPr lang="en-US" sz="165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5600"/>
              <a:buFont typeface="Verdana"/>
              <a:buNone/>
            </a:pPr>
            <a:r>
              <a:rPr lang="en-US" sz="1650" b="0" i="1" u="none" strike="noStrike" cap="none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www.snamesymposium.com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D65928ED-0A38-D49D-5FB6-16DEF615F74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7000" y="4961334"/>
            <a:ext cx="8898335" cy="1769666"/>
          </a:xfrm>
          <a:prstGeom prst="rect">
            <a:avLst/>
          </a:prstGeom>
        </p:spPr>
        <p:txBody>
          <a:bodyPr/>
          <a:lstStyle>
            <a:lvl1pPr algn="ctr">
              <a:defRPr sz="1650">
                <a:latin typeface="+mj-lt"/>
              </a:defRPr>
            </a:lvl1pPr>
          </a:lstStyle>
          <a:p>
            <a:pPr lvl="0"/>
            <a:r>
              <a:rPr lang="en-US" dirty="0"/>
              <a:t>Company logo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527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, No Content" preserve="1" userDrawn="1">
  <p:cSld name="SOS_SmMain_TOC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FC22EF-A174-015A-B416-708F1DF7B6BB}"/>
              </a:ext>
            </a:extLst>
          </p:cNvPr>
          <p:cNvSpPr txBox="1"/>
          <p:nvPr userDrawn="1"/>
        </p:nvSpPr>
        <p:spPr>
          <a:xfrm>
            <a:off x="365761" y="1547912"/>
            <a:ext cx="74659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Verdana" panose="020B0604030504040204" pitchFamily="34" charset="0"/>
                <a:ea typeface="Verdana" panose="020B0604030504040204" pitchFamily="34" charset="0"/>
              </a:rPr>
              <a:t>Agenda</a:t>
            </a:r>
            <a:endParaRPr lang="en-GB" sz="3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3BAA4A4-871B-FF03-3E4D-BD041AA66A9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215753"/>
            <a:ext cx="7965678" cy="3560763"/>
          </a:xfrm>
        </p:spPr>
        <p:txBody>
          <a:bodyPr/>
          <a:lstStyle/>
          <a:p>
            <a:pPr lvl="0"/>
            <a:r>
              <a:rPr lang="sv-SE" dirty="0"/>
              <a:t>Agenda item 1</a:t>
            </a:r>
          </a:p>
          <a:p>
            <a:pPr lvl="0"/>
            <a:r>
              <a:rPr lang="sv-SE" dirty="0"/>
              <a:t>Agenda item 2</a:t>
            </a:r>
          </a:p>
          <a:p>
            <a:pPr lvl="1"/>
            <a:r>
              <a:rPr lang="sv-SE" dirty="0"/>
              <a:t>Information regarding agenda item</a:t>
            </a:r>
          </a:p>
          <a:p>
            <a:pPr lvl="0"/>
            <a:r>
              <a:rPr lang="sv-SE" dirty="0"/>
              <a:t>Agenda item 3</a:t>
            </a:r>
          </a:p>
          <a:p>
            <a:pPr lvl="1"/>
            <a:r>
              <a:rPr lang="sv-SE" dirty="0"/>
              <a:t>Information regarding agenda item</a:t>
            </a:r>
          </a:p>
          <a:p>
            <a:pPr lvl="2"/>
            <a:r>
              <a:rPr lang="sv-SE" dirty="0"/>
              <a:t>Additional information</a:t>
            </a:r>
          </a:p>
          <a:p>
            <a:pPr lvl="1"/>
            <a:r>
              <a:rPr lang="sv-SE" dirty="0"/>
              <a:t>Information regarding agenda item</a:t>
            </a:r>
            <a:endParaRPr lang="en-GB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7F473-C163-8B3E-4737-CB5B5D053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570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, No Content" preserve="1" userDrawn="1">
  <p:cSld name="SOS_SmMain_1T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C2A216AE-0B1B-3A04-0556-034BFDBD5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15668D-5918-31E0-9BB8-54C37DC8E4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463040"/>
            <a:ext cx="8102598" cy="4622800"/>
          </a:xfrm>
        </p:spPr>
        <p:txBody>
          <a:bodyPr lIns="182880"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3840442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ntent " preserve="1" userDrawn="1">
  <p:cSld name="SOS_SmMain_2T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B176EAA8-CEAB-F28C-B235-7963EBD42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EAD635-61D3-6886-9EED-9CF8A88851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760" y="1463040"/>
            <a:ext cx="4051300" cy="4622800"/>
          </a:xfrm>
        </p:spPr>
        <p:txBody>
          <a:bodyPr lIns="182880"/>
          <a:lstStyle>
            <a:lvl1pPr marL="285750" indent="-285750"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2D4527D-56D4-B391-031C-B5259B776C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0267" y="1463040"/>
            <a:ext cx="4051299" cy="4622800"/>
          </a:xfrm>
        </p:spPr>
        <p:txBody>
          <a:bodyPr lIns="182880"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68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SOS_SmMain_Comparis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635622E-2DB8-5D84-6AB0-0BA8F6E6F4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C4B3A9-6A4E-5946-3DA9-8287E08D89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125" y="1463040"/>
            <a:ext cx="4075113" cy="788987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 dirty="0"/>
              <a:t>Option 1</a:t>
            </a:r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B812E5D-7F6F-68D3-CA89-DC2C985828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03760" y="1463675"/>
            <a:ext cx="3987803" cy="788988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US" dirty="0"/>
              <a:t>Option 2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65D16AE-5A89-BD92-3616-19497B880F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5125" y="2478088"/>
            <a:ext cx="4075112" cy="35337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CD8D511-9A2E-52EF-99B4-DCDFD3137E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3763" y="2478088"/>
            <a:ext cx="3987800" cy="35337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7488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, 1 Content" preserve="1" userDrawn="1">
  <p:cSld name="SOS_SMMain_Layout_1PicT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>
            <a:spLocks noGrp="1"/>
          </p:cNvSpPr>
          <p:nvPr>
            <p:ph type="pic" idx="2" hasCustomPrompt="1"/>
          </p:nvPr>
        </p:nvSpPr>
        <p:spPr>
          <a:xfrm>
            <a:off x="365126" y="1644651"/>
            <a:ext cx="3997325" cy="436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4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en-US" dirty="0"/>
              <a:t>Click to add picture</a:t>
            </a:r>
            <a:endParaRPr dirty="0"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45CDF2F4-830A-DFF1-8733-CA733E52E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A88412-36F7-D57D-6D16-2043598045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0" y="1644650"/>
            <a:ext cx="4119563" cy="4367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7796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, 2 Content" preserve="1" userDrawn="1">
  <p:cSld name="SOS_SmMain_1Txt2Pic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3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2" name="Google Shape;112;p13"/>
          <p:cNvSpPr>
            <a:spLocks noGrp="1"/>
          </p:cNvSpPr>
          <p:nvPr>
            <p:ph type="pic" idx="2"/>
          </p:nvPr>
        </p:nvSpPr>
        <p:spPr>
          <a:xfrm>
            <a:off x="4752975" y="1644650"/>
            <a:ext cx="3938590" cy="2077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4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3" name="Google Shape;113;p13"/>
          <p:cNvSpPr>
            <a:spLocks noGrp="1"/>
          </p:cNvSpPr>
          <p:nvPr>
            <p:ph type="pic" idx="3"/>
          </p:nvPr>
        </p:nvSpPr>
        <p:spPr>
          <a:xfrm>
            <a:off x="4752975" y="3945672"/>
            <a:ext cx="3938590" cy="2072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4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CF33A2D3-FFE4-8447-47CA-EBB3D0405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0C8E2-807E-E1F8-27F8-A8471563FB4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5125" y="1644650"/>
            <a:ext cx="4206875" cy="43735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4783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ntent" preserve="1" userDrawn="1">
  <p:cSld name="SOS_SmMain_4Conten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>
            <a:spLocks noGrp="1"/>
          </p:cNvSpPr>
          <p:nvPr>
            <p:ph type="title"/>
          </p:nvPr>
        </p:nvSpPr>
        <p:spPr>
          <a:xfrm>
            <a:off x="365761" y="135133"/>
            <a:ext cx="8325805" cy="1076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32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1B1336DB-06CD-2C7F-2100-603A80712D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233BDB-07D0-97BA-F1D9-BC3DEBEC2DD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36564" y="1645920"/>
            <a:ext cx="3904424" cy="205771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text/picture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7B632B4-0A74-8725-39E1-690C8638CA7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737592" y="1646238"/>
            <a:ext cx="3969845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toad text/picture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64CC83D-A369-7E05-D167-D27292A793C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38163" y="3919221"/>
            <a:ext cx="3802062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text/picture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EE9FDFF-2B0E-7B84-72FE-C6AFCC903B2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37100" y="3919538"/>
            <a:ext cx="3970338" cy="2057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text/picture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7766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, No Content" preserve="1" userDrawn="1">
  <p:cSld name="Title Only, No Conten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0"/>
          <p:cNvSpPr txBox="1">
            <a:spLocks noGrp="1"/>
          </p:cNvSpPr>
          <p:nvPr>
            <p:ph type="body" idx="1"/>
          </p:nvPr>
        </p:nvSpPr>
        <p:spPr>
          <a:xfrm>
            <a:off x="374827" y="1644651"/>
            <a:ext cx="8316739" cy="4367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228600" marR="0" lvl="1" indent="-18415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42900" marR="0" lvl="2" indent="-85725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4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200" marR="0" lvl="3" indent="-158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571500" marR="0" lvl="4" indent="-15875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685800" marR="0" lvl="5" indent="-184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800100" marR="0" lvl="6" indent="-184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914400" marR="0" lvl="7" indent="-184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028700" marR="0" lvl="8" indent="-18415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6075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7;p2">
            <a:extLst>
              <a:ext uri="{FF2B5EF4-FFF2-40B4-BE49-F238E27FC236}">
                <a16:creationId xmlns:a16="http://schemas.microsoft.com/office/drawing/2014/main" id="{FFD0B163-5324-5496-5623-F2D4E8EE3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590" y="0"/>
            <a:ext cx="9142410" cy="2050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8;p2">
            <a:extLst>
              <a:ext uri="{FF2B5EF4-FFF2-40B4-BE49-F238E27FC236}">
                <a16:creationId xmlns:a16="http://schemas.microsoft.com/office/drawing/2014/main" id="{3FE2C0BA-D378-889F-7193-AE95A1A391B2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178896" y="74633"/>
            <a:ext cx="1810033" cy="177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22;p2">
            <a:extLst>
              <a:ext uri="{FF2B5EF4-FFF2-40B4-BE49-F238E27FC236}">
                <a16:creationId xmlns:a16="http://schemas.microsoft.com/office/drawing/2014/main" id="{E6402DBD-46A5-BA1D-B2FF-D4A5B52C8647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7017185" y="1273214"/>
            <a:ext cx="2125226" cy="5776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55260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chemeClr val="bg1"/>
          </a:solidFill>
          <a:latin typeface="+mj-lt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9">
            <a:alphaModFix/>
          </a:blip>
          <a:stretch>
            <a:fillRect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7;p10">
            <a:extLst>
              <a:ext uri="{FF2B5EF4-FFF2-40B4-BE49-F238E27FC236}">
                <a16:creationId xmlns:a16="http://schemas.microsoft.com/office/drawing/2014/main" id="{298041AB-5B67-AFCD-8282-D4B61591D73A}"/>
              </a:ext>
            </a:extLst>
          </p:cNvPr>
          <p:cNvPicPr preferRelativeResize="0"/>
          <p:nvPr userDrawn="1"/>
        </p:nvPicPr>
        <p:blipFill rotWithShape="1">
          <a:blip r:embed="rId10">
            <a:alphaModFix/>
          </a:blip>
          <a:srcRect/>
          <a:stretch/>
        </p:blipFill>
        <p:spPr>
          <a:xfrm>
            <a:off x="0" y="6392405"/>
            <a:ext cx="465432" cy="45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6;p10">
            <a:extLst>
              <a:ext uri="{FF2B5EF4-FFF2-40B4-BE49-F238E27FC236}">
                <a16:creationId xmlns:a16="http://schemas.microsoft.com/office/drawing/2014/main" id="{EA5CD569-22CA-9427-F4C1-E296CB12C734}"/>
              </a:ext>
            </a:extLst>
          </p:cNvPr>
          <p:cNvPicPr preferRelativeResize="0"/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7692126" y="6392405"/>
            <a:ext cx="1443187" cy="4655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0;p11">
            <a:extLst>
              <a:ext uri="{FF2B5EF4-FFF2-40B4-BE49-F238E27FC236}">
                <a16:creationId xmlns:a16="http://schemas.microsoft.com/office/drawing/2014/main" id="{AE48EF6D-0A87-7FC9-E1E4-19968AA7FF49}"/>
              </a:ext>
            </a:extLst>
          </p:cNvPr>
          <p:cNvSpPr/>
          <p:nvPr userDrawn="1"/>
        </p:nvSpPr>
        <p:spPr>
          <a:xfrm>
            <a:off x="411700" y="6443593"/>
            <a:ext cx="2993700" cy="35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8" tIns="45719" rIns="91438" bIns="45719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32</a:t>
            </a:r>
            <a:r>
              <a:rPr lang="en-US" sz="1000" b="0" i="0" u="none" strike="noStrike" cap="none" baseline="30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nd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Offshore Symposium</a:t>
            </a:r>
            <a:endParaRPr sz="1000" b="0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5E7D614-C213-C0EB-E8D9-D108497A8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6593417" cy="1315508"/>
          </a:xfrm>
          <a:prstGeom prst="rect">
            <a:avLst/>
          </a:prstGeom>
        </p:spPr>
        <p:txBody>
          <a:bodyPr vert="horz" lIns="18288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C39E3-A578-D08C-5406-CC0E44211F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99504" y="64000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2B9DED6A-E1DB-4C45-9D7C-B74B97B6FBC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7670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1" r:id="rId2"/>
    <p:sldLayoutId id="2147483668" r:id="rId3"/>
    <p:sldLayoutId id="2147483672" r:id="rId4"/>
    <p:sldLayoutId id="2147483673" r:id="rId5"/>
    <p:sldLayoutId id="2147483674" r:id="rId6"/>
    <p:sldLayoutId id="214748367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285750" marR="0" lvl="0" indent="-28575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 pitchFamily="34" charset="0"/>
        <a:buChar char="•"/>
        <a:defRPr sz="2000" b="0" i="0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1pPr>
      <a:lvl2pPr marL="285750" marR="0" lvl="1" indent="21550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Courier New" panose="02070309020205020404" pitchFamily="49" charset="0"/>
        <a:buChar char="o"/>
        <a:defRPr sz="1650" b="0" i="0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2pPr>
      <a:lvl3pPr marL="545306" marR="0" lvl="2" indent="20201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Verdana" panose="020B0604030504040204" pitchFamily="34" charset="0"/>
        <a:buChar char="-"/>
        <a:defRPr sz="1200" b="0" i="0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3pPr>
      <a:lvl4pPr marL="0" marR="0" lvl="3" indent="94059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None/>
        <a:defRPr sz="1200" b="0" i="1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4pPr>
      <a:lvl5pPr marL="0" marR="0" lvl="4" indent="94059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None/>
        <a:defRPr sz="1100" b="0" i="1" u="none" strike="noStrike" cap="none">
          <a:solidFill>
            <a:srgbClr val="000000"/>
          </a:solidFill>
          <a:latin typeface="Verdana" panose="020B0604030504040204" pitchFamily="34" charset="0"/>
          <a:ea typeface="Verdana" panose="020B0604030504040204" pitchFamily="34" charset="0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87;p10">
            <a:extLst>
              <a:ext uri="{FF2B5EF4-FFF2-40B4-BE49-F238E27FC236}">
                <a16:creationId xmlns:a16="http://schemas.microsoft.com/office/drawing/2014/main" id="{298041AB-5B67-AFCD-8282-D4B61591D73A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6392405"/>
            <a:ext cx="465432" cy="45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86;p10">
            <a:extLst>
              <a:ext uri="{FF2B5EF4-FFF2-40B4-BE49-F238E27FC236}">
                <a16:creationId xmlns:a16="http://schemas.microsoft.com/office/drawing/2014/main" id="{EA5CD569-22CA-9427-F4C1-E296CB12C734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7692126" y="6392405"/>
            <a:ext cx="1443187" cy="4655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00;p11">
            <a:extLst>
              <a:ext uri="{FF2B5EF4-FFF2-40B4-BE49-F238E27FC236}">
                <a16:creationId xmlns:a16="http://schemas.microsoft.com/office/drawing/2014/main" id="{AE48EF6D-0A87-7FC9-E1E4-19968AA7FF49}"/>
              </a:ext>
            </a:extLst>
          </p:cNvPr>
          <p:cNvSpPr/>
          <p:nvPr userDrawn="1"/>
        </p:nvSpPr>
        <p:spPr>
          <a:xfrm>
            <a:off x="411700" y="6443593"/>
            <a:ext cx="2993700" cy="35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8" tIns="45719" rIns="91438" bIns="45719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Verdana"/>
              <a:buNone/>
            </a:pPr>
            <a:r>
              <a:rPr lang="en-US" sz="10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32</a:t>
            </a:r>
            <a:r>
              <a:rPr lang="en-US" sz="1000" b="0" i="0" u="none" strike="noStrike" cap="none" baseline="30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nd</a:t>
            </a:r>
            <a:r>
              <a:rPr lang="en-US" sz="10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Offshore Symposium</a:t>
            </a:r>
            <a:endParaRPr sz="1000" b="0" i="1" u="none" strike="noStrike" cap="none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9927914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505A48-A762-CC29-1632-D69356896A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0F2646-9CA7-1C17-62FF-AC097E6F39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DA5FBF-A32D-293D-934A-F14A36C7E5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5" name="Content Placeholder 14" descr="A colorful star logo&#10;&#10;Description automatically generated">
            <a:extLst>
              <a:ext uri="{FF2B5EF4-FFF2-40B4-BE49-F238E27FC236}">
                <a16:creationId xmlns:a16="http://schemas.microsoft.com/office/drawing/2014/main" id="{2E59BE40-385E-0ACA-1A61-C236F727523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986726" y="5229337"/>
            <a:ext cx="1178883" cy="1233660"/>
          </a:xfrm>
        </p:spPr>
      </p:pic>
    </p:spTree>
    <p:extLst>
      <p:ext uri="{BB962C8B-B14F-4D97-AF65-F5344CB8AC3E}">
        <p14:creationId xmlns:p14="http://schemas.microsoft.com/office/powerpoint/2010/main" val="368013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2F152-AA7F-7C32-2A92-09AAFB66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C724CD-8905-BDCF-A785-688D5210D4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v-SE" dirty="0"/>
              <a:t>Agenda item 1</a:t>
            </a:r>
          </a:p>
          <a:p>
            <a:r>
              <a:rPr lang="sv-SE" dirty="0"/>
              <a:t>Agenda item 2</a:t>
            </a:r>
          </a:p>
          <a:p>
            <a:pPr lvl="1"/>
            <a:r>
              <a:rPr lang="sv-SE" dirty="0"/>
              <a:t>Information regarding agenda item</a:t>
            </a:r>
          </a:p>
          <a:p>
            <a:r>
              <a:rPr lang="sv-SE" dirty="0"/>
              <a:t>Agenda item 3</a:t>
            </a:r>
          </a:p>
          <a:p>
            <a:pPr lvl="1"/>
            <a:r>
              <a:rPr lang="sv-SE" dirty="0"/>
              <a:t>Information regarding agenda item</a:t>
            </a:r>
          </a:p>
          <a:p>
            <a:pPr lvl="2"/>
            <a:r>
              <a:rPr lang="sv-SE" dirty="0"/>
              <a:t>Additional information</a:t>
            </a:r>
          </a:p>
          <a:p>
            <a:pPr lvl="2"/>
            <a:r>
              <a:rPr lang="sv-SE" dirty="0"/>
              <a:t>Additional information</a:t>
            </a:r>
          </a:p>
          <a:p>
            <a:pPr lvl="1"/>
            <a:r>
              <a:rPr lang="sv-SE" dirty="0"/>
              <a:t>Information regarding agenda item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349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DD586-9F33-FDBC-FF53-870B2D4B2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E850B1-B96E-BC82-EFA6-217A4109A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B9DED6A-E1DB-4C45-9D7C-B74B97B6FBCE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A64AE-1610-3607-6E26-F75C81749D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4061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E1E253-FA31-30DF-6711-CE9A9368F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8124508"/>
      </p:ext>
    </p:extLst>
  </p:cSld>
  <p:clrMapOvr>
    <a:masterClrMapping/>
  </p:clrMapOvr>
</p:sld>
</file>

<file path=ppt/theme/theme1.xml><?xml version="1.0" encoding="utf-8"?>
<a:theme xmlns:a="http://schemas.openxmlformats.org/drawingml/2006/main" name="SOS_SlideMaster_Cover">
  <a:themeElements>
    <a:clrScheme name="IEEE Corporate">
      <a:dk1>
        <a:srgbClr val="000000"/>
      </a:dk1>
      <a:lt1>
        <a:srgbClr val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Sname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443592E-8B0F-6D47-BE7C-6FE493D78E21}" vid="{3C6E2912-A6B6-A440-A18E-16AD5702568D}"/>
    </a:ext>
  </a:extLst>
</a:theme>
</file>

<file path=ppt/theme/theme2.xml><?xml version="1.0" encoding="utf-8"?>
<a:theme xmlns:a="http://schemas.openxmlformats.org/drawingml/2006/main" name="SOS_SlideMaster_Main">
  <a:themeElements>
    <a:clrScheme name="IEEE Corporate">
      <a:dk1>
        <a:srgbClr val="000000"/>
      </a:dk1>
      <a:lt1>
        <a:srgbClr val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Sname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443592E-8B0F-6D47-BE7C-6FE493D78E21}" vid="{A33D802A-CAB6-8D43-B4A7-D12F9E9FCBA8}"/>
    </a:ext>
  </a:extLst>
</a:theme>
</file>

<file path=ppt/theme/theme3.xml><?xml version="1.0" encoding="utf-8"?>
<a:theme xmlns:a="http://schemas.openxmlformats.org/drawingml/2006/main" name="1_SOS_SlideMaster_Close">
  <a:themeElements>
    <a:clrScheme name="IEEE Corporate">
      <a:dk1>
        <a:srgbClr val="000000"/>
      </a:dk1>
      <a:lt1>
        <a:srgbClr val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SnameVerdana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443592E-8B0F-6D47-BE7C-6FE493D78E21}" vid="{CEFA5664-125A-8E48-85FE-48AB00477C4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26</Words>
  <Application>Microsoft Macintosh PowerPoint</Application>
  <PresentationFormat>On-screen Show (4:3)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Calibri</vt:lpstr>
      <vt:lpstr>Courier New</vt:lpstr>
      <vt:lpstr>Lucida Sans</vt:lpstr>
      <vt:lpstr>Merriweather Sans</vt:lpstr>
      <vt:lpstr>Noto Sans Symbols</vt:lpstr>
      <vt:lpstr>Verdana</vt:lpstr>
      <vt:lpstr>SOS_SlideMaster_Cover</vt:lpstr>
      <vt:lpstr>SOS_SlideMaster_Main</vt:lpstr>
      <vt:lpstr>1_SOS_SlideMaster_Close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 K OGrady</dc:creator>
  <cp:lastModifiedBy>Atheendra Sreenivasan</cp:lastModifiedBy>
  <cp:revision>5</cp:revision>
  <dcterms:created xsi:type="dcterms:W3CDTF">2024-01-06T00:38:49Z</dcterms:created>
  <dcterms:modified xsi:type="dcterms:W3CDTF">2026-09-02T02:51:53Z</dcterms:modified>
</cp:coreProperties>
</file>