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36576000" cy="27432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7DD3BEC3-C068-47FA-80BE-48A4F64990A3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>
      <p:cViewPr varScale="1">
        <p:scale>
          <a:sx n="16" d="100"/>
          <a:sy n="16" d="100"/>
        </p:scale>
        <p:origin x="612" y="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8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6576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54864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73152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9144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09728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28016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46304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8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6576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54864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73152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9144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09728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28016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46304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828800" marR="0" lvl="1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57600" marR="0" lvl="2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486400" marR="0" lvl="3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7315200" marR="0" lvl="4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9144000" marR="0" lvl="5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0972800" marR="0" lvl="6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2801600" marR="0" lvl="7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4630400" marR="0" lvl="8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8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6576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54864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73152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9144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09728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28016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46304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214455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1pPr>
    <a:lvl2pPr marL="380436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2pPr>
    <a:lvl3pPr marL="760872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3pPr>
    <a:lvl4pPr marL="1141308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4pPr>
    <a:lvl5pPr marL="1521744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5pPr>
    <a:lvl6pPr marL="1902181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6pPr>
    <a:lvl7pPr marL="2282617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7pPr>
    <a:lvl8pPr marL="2663053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8pPr>
    <a:lvl9pPr marL="3043489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"/>
            <a:ext cx="36371175" cy="236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1828801" y="9671596"/>
            <a:ext cx="32918401" cy="457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332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, No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1524000" y="439086"/>
            <a:ext cx="33305753" cy="430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 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499307" y="6578602"/>
            <a:ext cx="16141699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18955456" y="6546654"/>
            <a:ext cx="15810809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1467558" y="6583680"/>
            <a:ext cx="16140988" cy="31593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None/>
              <a:defRPr sz="8666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None/>
              <a:defRPr sz="6667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None/>
              <a:defRPr sz="6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18815050" y="6583680"/>
            <a:ext cx="15951212" cy="31593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None/>
              <a:defRPr sz="8666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None/>
              <a:defRPr sz="6667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None/>
              <a:defRPr sz="6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3"/>
          </p:nvPr>
        </p:nvSpPr>
        <p:spPr>
          <a:xfrm>
            <a:off x="1428748" y="10636252"/>
            <a:ext cx="16179800" cy="1341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4"/>
          </p:nvPr>
        </p:nvSpPr>
        <p:spPr>
          <a:xfrm>
            <a:off x="18815050" y="10636252"/>
            <a:ext cx="15951212" cy="1341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, 1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18714154" y="6578602"/>
            <a:ext cx="16141699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9" name="Shape 79"/>
          <p:cNvSpPr>
            <a:spLocks noGrp="1"/>
          </p:cNvSpPr>
          <p:nvPr>
            <p:ph type="pic" idx="2"/>
          </p:nvPr>
        </p:nvSpPr>
        <p:spPr>
          <a:xfrm>
            <a:off x="1460502" y="6578602"/>
            <a:ext cx="15989300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, 2 Conte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1562811" y="6578602"/>
            <a:ext cx="16141699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2"/>
          </p:nvPr>
        </p:nvSpPr>
        <p:spPr>
          <a:xfrm>
            <a:off x="19011901" y="6578600"/>
            <a:ext cx="15754360" cy="83095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pic" idx="3"/>
          </p:nvPr>
        </p:nvSpPr>
        <p:spPr>
          <a:xfrm>
            <a:off x="19011901" y="15782688"/>
            <a:ext cx="15754360" cy="829016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Conte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1483950" y="6583680"/>
            <a:ext cx="15970788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914339" marR="0" lvl="0" indent="-385208" algn="l" rtl="0"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Verdana"/>
              <a:buChar char="•"/>
              <a:defRPr sz="6667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678" marR="0" lvl="1" indent="-230701" algn="l" rtl="0">
              <a:spcBef>
                <a:spcPts val="2667"/>
              </a:spcBef>
              <a:spcAft>
                <a:spcPts val="0"/>
              </a:spcAft>
              <a:buClr>
                <a:srgbClr val="7F7F7F"/>
              </a:buClr>
              <a:buSzPts val="7200"/>
              <a:buFont typeface="Merriweather Sans"/>
              <a:buChar char="–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3017" marR="0" lvl="2" indent="-234935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7200"/>
              <a:buFont typeface="Noto Sans Symbols"/>
              <a:buChar char="▪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4968" marR="0" lvl="3" indent="-277264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4527" marR="0" lvl="4" indent="-273031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19041161" y="6583680"/>
            <a:ext cx="15725104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914339" marR="0" lvl="0" indent="-385208" algn="l" rtl="0"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Verdana"/>
              <a:buChar char="•"/>
              <a:defRPr sz="6667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678" marR="0" lvl="1" indent="-230701" algn="l" rtl="0">
              <a:spcBef>
                <a:spcPts val="2667"/>
              </a:spcBef>
              <a:spcAft>
                <a:spcPts val="0"/>
              </a:spcAft>
              <a:buClr>
                <a:srgbClr val="7F7F7F"/>
              </a:buClr>
              <a:buSzPts val="7200"/>
              <a:buFont typeface="Merriweather Sans"/>
              <a:buChar char="–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3017" marR="0" lvl="2" indent="-234935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7200"/>
              <a:buFont typeface="Noto Sans Symbols"/>
              <a:buChar char="▪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4968" marR="0" lvl="3" indent="-277264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4527" marR="0" lvl="4" indent="-273031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3"/>
          </p:nvPr>
        </p:nvSpPr>
        <p:spPr>
          <a:xfrm>
            <a:off x="1393157" y="15680252"/>
            <a:ext cx="15970788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914339" marR="0" lvl="0" indent="-385208" algn="l" rtl="0"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Verdana"/>
              <a:buChar char="•"/>
              <a:defRPr sz="6667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678" marR="0" lvl="1" indent="-230701" algn="l" rtl="0">
              <a:spcBef>
                <a:spcPts val="2667"/>
              </a:spcBef>
              <a:spcAft>
                <a:spcPts val="0"/>
              </a:spcAft>
              <a:buClr>
                <a:srgbClr val="7F7F7F"/>
              </a:buClr>
              <a:buSzPts val="7200"/>
              <a:buFont typeface="Merriweather Sans"/>
              <a:buChar char="–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3017" marR="0" lvl="2" indent="-234935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7200"/>
              <a:buFont typeface="Noto Sans Symbols"/>
              <a:buChar char="▪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4968" marR="0" lvl="3" indent="-277264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4527" marR="0" lvl="4" indent="-273031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4"/>
          </p:nvPr>
        </p:nvSpPr>
        <p:spPr>
          <a:xfrm>
            <a:off x="18950370" y="15680252"/>
            <a:ext cx="15815896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914339" marR="0" lvl="0" indent="-385208" algn="l" rtl="0"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Verdana"/>
              <a:buChar char="•"/>
              <a:defRPr sz="6667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678" marR="0" lvl="1" indent="-230701" algn="l" rtl="0">
              <a:spcBef>
                <a:spcPts val="2667"/>
              </a:spcBef>
              <a:spcAft>
                <a:spcPts val="0"/>
              </a:spcAft>
              <a:buClr>
                <a:srgbClr val="7F7F7F"/>
              </a:buClr>
              <a:buSzPts val="7200"/>
              <a:buFont typeface="Merriweather Sans"/>
              <a:buChar char="–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3017" marR="0" lvl="2" indent="-234935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7200"/>
              <a:buFont typeface="Noto Sans Symbols"/>
              <a:buChar char="▪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4968" marR="0" lvl="3" indent="-277264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4527" marR="0" lvl="4" indent="-273031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1524000" y="439086"/>
            <a:ext cx="33305753" cy="430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5892790" y="21590003"/>
            <a:ext cx="22758405" cy="2438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63919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9720"/>
              <a:buFont typeface="Verdana"/>
              <a:buChar char="•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pic" idx="2"/>
          </p:nvPr>
        </p:nvSpPr>
        <p:spPr>
          <a:xfrm>
            <a:off x="5892800" y="6680200"/>
            <a:ext cx="22758401" cy="1435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6355" y="3"/>
            <a:ext cx="36690299" cy="236600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304791" tIns="152396" rIns="304791" bIns="152396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1524000" y="439086"/>
            <a:ext cx="33305753" cy="430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8288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5486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73152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1460500" y="6584952"/>
            <a:ext cx="33305753" cy="1754504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384300" marR="0" lvl="0" indent="-561339" algn="l" rtl="0">
              <a:spcBef>
                <a:spcPts val="72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9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2374900" marR="0" lvl="1" indent="-228600" algn="l" rtl="0">
              <a:spcBef>
                <a:spcPts val="32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289300" marR="0" lvl="2" indent="-622300" algn="l" rtl="0">
              <a:spcBef>
                <a:spcPts val="28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203700" marR="0" lvl="3" indent="-330200" algn="l" rtl="0">
              <a:spcBef>
                <a:spcPts val="24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6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933952" marR="0" lvl="4" indent="-323851" algn="l" rtl="0">
              <a:spcBef>
                <a:spcPts val="24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6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0058400" marR="0" lvl="5" indent="-406400" algn="l" rtl="0">
              <a:spcBef>
                <a:spcPts val="1600"/>
              </a:spcBef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1887200" marR="0" lvl="6" indent="-406400" algn="l" rtl="0">
              <a:spcBef>
                <a:spcPts val="1600"/>
              </a:spcBef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0" marR="0" lvl="7" indent="-406400" algn="l" rtl="0">
              <a:spcBef>
                <a:spcPts val="1600"/>
              </a:spcBef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5544800" marR="0" lvl="8" indent="-406400" algn="l" rtl="0">
              <a:spcBef>
                <a:spcPts val="1600"/>
              </a:spcBef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1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36576000" cy="400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82325" y="799921"/>
            <a:ext cx="14611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31</a:t>
            </a:r>
            <a:r>
              <a:rPr lang="en-US" altLang="zh-CN" sz="72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altLang="zh-CN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SNAME Offshore Symposium  </a:t>
            </a:r>
            <a:endParaRPr lang="en-US" sz="7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82680" y="2123213"/>
            <a:ext cx="720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March 31, 2026 | Houston, TX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19"/>
          <a:stretch/>
        </p:blipFill>
        <p:spPr>
          <a:xfrm>
            <a:off x="1778002" y="342351"/>
            <a:ext cx="3399797" cy="3658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556" y="1327200"/>
            <a:ext cx="6241788" cy="168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64160"/>
      </p:ext>
    </p:extLst>
  </p:cSld>
  <p:clrMapOvr>
    <a:masterClrMapping/>
  </p:clrMapOvr>
</p:sld>
</file>

<file path=ppt/theme/theme1.xml><?xml version="1.0" encoding="utf-8"?>
<a:theme xmlns:a="http://schemas.openxmlformats.org/drawingml/2006/main" name="ieee_presentation_template_tagline">
  <a:themeElements>
    <a:clrScheme name="IEEE Corporate">
      <a:dk1>
        <a:srgbClr val="000000"/>
      </a:dk1>
      <a:lt1>
        <a:srgbClr val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14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Merriweather Sans</vt:lpstr>
      <vt:lpstr>Noto Sans Symbols</vt:lpstr>
      <vt:lpstr>Verdana</vt:lpstr>
      <vt:lpstr>ieee_presentation_template_tagline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Title Author Name (s)</dc:title>
  <dc:creator>Wiwel, Renee K</dc:creator>
  <cp:lastModifiedBy>Atheendra Sreenivasan</cp:lastModifiedBy>
  <cp:revision>94</cp:revision>
  <dcterms:modified xsi:type="dcterms:W3CDTF">2025-09-26T22:40:09Z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